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5" d="100"/>
          <a:sy n="105" d="100"/>
        </p:scale>
        <p:origin x="237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)~5.14(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6.19(</a:t>
            </a:r>
            <a:r>
              <a:rPr lang="ko-KR" altLang="en-US" dirty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6.26(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월</a:t>
            </a:r>
            <a:r>
              <a:rPr lang="en-US" altLang="ko-KR" smtClean="0"/>
              <a:t>)~</a:t>
            </a:r>
            <a:r>
              <a:rPr lang="en-US" altLang="ko-KR" smtClean="0"/>
              <a:t>4.29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4.4(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3.19(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)~6.17(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5.28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1753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311</cp:revision>
  <cp:lastPrinted>2017-02-06T05:05:13Z</cp:lastPrinted>
  <dcterms:created xsi:type="dcterms:W3CDTF">2015-03-04T00:34:38Z</dcterms:created>
  <dcterms:modified xsi:type="dcterms:W3CDTF">2020-03-02T05:36:29Z</dcterms:modified>
</cp:coreProperties>
</file>