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2844" y="-288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dirty="0" err="1" smtClean="0">
              <a:latin typeface="+mj-lt"/>
            </a:rPr>
            <a:t>백남학술정보관</a:t>
          </a:r>
          <a:r>
            <a:rPr lang="ko-KR" altLang="en-US" sz="900" dirty="0" smtClean="0">
              <a:latin typeface="+mj-lt"/>
            </a:rPr>
            <a:t> 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dirty="0" err="1" smtClean="0">
              <a:latin typeface="+mj-lt"/>
            </a:rPr>
            <a:t>백남학술정보관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2018-05-10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2018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>
                <a:solidFill>
                  <a:srgbClr val="004C86"/>
                </a:solidFill>
              </a:rPr>
              <a:t>1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학기 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2018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금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6/29)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원문서비스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시작일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변경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특허출원 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2015123456_1, 2015123456_2 )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621027115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1283779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455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8</a:t>
            </a:r>
            <a:r>
              <a:rPr lang="ko-KR" altLang="en-US" sz="105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논문명과 이름은 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논문의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책등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내용 한글 표기 권장 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제목 및 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⑦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⑧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160257"/>
              </p:ext>
            </p:extLst>
          </p:nvPr>
        </p:nvGraphicFramePr>
        <p:xfrm>
          <a:off x="1469609" y="6154230"/>
          <a:ext cx="4998982" cy="1713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4566"/>
                <a:gridCol w="2088232"/>
                <a:gridCol w="1656184"/>
              </a:tblGrid>
              <a:tr h="394936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문의 내용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담 당 부 서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전화번호</a:t>
                      </a:r>
                    </a:p>
                  </a:txBody>
                  <a:tcPr marL="68580" marR="68580" marT="0" marB="0" anchor="ctr"/>
                </a:tc>
              </a:tr>
              <a:tr h="59834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인쇄본제출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관련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백남학술정보관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학습지원</a:t>
                      </a: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팀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spc="-100" baseline="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ERICA</a:t>
                      </a:r>
                      <a:r>
                        <a:rPr lang="ko-KR" sz="1000" b="0" kern="100" spc="-100" baseline="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학술정보관</a:t>
                      </a:r>
                      <a:r>
                        <a:rPr lang="ko-KR" sz="1000" b="0" kern="100" spc="-100" baseline="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spc="-100" baseline="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학술</a:t>
                      </a:r>
                      <a:r>
                        <a:rPr lang="ko-KR" sz="1000" b="0" kern="100" spc="-100" baseline="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정보팀</a:t>
                      </a:r>
                      <a:endParaRPr lang="ko-KR" sz="1000" b="0" kern="100" spc="-100" baseline="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 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울</a:t>
                      </a: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) 02-2220-1359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(ERICA) </a:t>
                      </a:r>
                      <a:r>
                        <a:rPr lang="en-US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031-400-4248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온라인제출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관련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63500"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백남학술정보관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ko-KR" altLang="en-US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연구정보</a:t>
                      </a:r>
                      <a:r>
                        <a:rPr lang="ko-KR" sz="1000" b="0" kern="100" dirty="0" err="1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팀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(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서</a:t>
                      </a:r>
                      <a:r>
                        <a:rPr lang="en-US" alt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  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울</a:t>
                      </a:r>
                      <a:r>
                        <a:rPr lang="en-US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) 02-2220-1363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제출 외 </a:t>
                      </a:r>
                      <a:r>
                        <a:rPr lang="ko-KR" sz="1000" b="0" kern="100" dirty="0" smtClean="0">
                          <a:effectLst/>
                          <a:latin typeface="+mn-ea"/>
                          <a:ea typeface="+mn-ea"/>
                          <a:cs typeface="Times New Roman"/>
                        </a:rPr>
                        <a:t>기타문의</a:t>
                      </a:r>
                      <a:endParaRPr lang="ko-KR" sz="1000" b="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소속 대학원 </a:t>
                      </a:r>
                      <a:r>
                        <a:rPr lang="ko-KR" sz="1000" b="0" kern="100" dirty="0" err="1">
                          <a:effectLst/>
                          <a:latin typeface="+mn-ea"/>
                          <a:ea typeface="+mn-ea"/>
                          <a:cs typeface="Times New Roman"/>
                        </a:rPr>
                        <a:t>행정팀에</a:t>
                      </a:r>
                      <a:r>
                        <a:rPr lang="ko-KR" sz="1000" b="0" kern="100" dirty="0">
                          <a:effectLst/>
                          <a:latin typeface="+mn-ea"/>
                          <a:ea typeface="+mn-ea"/>
                          <a:cs typeface="Times New Roman"/>
                        </a:rPr>
                        <a:t> 문의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1323</TotalTime>
  <Words>631</Words>
  <Application>Microsoft Office PowerPoint</Application>
  <PresentationFormat>사용자 지정</PresentationFormat>
  <Paragraphs>81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CommercialScript BT</vt:lpstr>
      <vt:lpstr>맑은 고딕</vt:lpstr>
      <vt:lpstr>새굴림</vt:lpstr>
      <vt:lpstr>Arial</vt:lpstr>
      <vt:lpstr>Times New Roman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lee</cp:lastModifiedBy>
  <cp:revision>62</cp:revision>
  <cp:lastPrinted>2018-05-10T02:12:36Z</cp:lastPrinted>
  <dcterms:created xsi:type="dcterms:W3CDTF">2012-11-06T06:09:10Z</dcterms:created>
  <dcterms:modified xsi:type="dcterms:W3CDTF">2018-05-10T02:33:25Z</dcterms:modified>
</cp:coreProperties>
</file>