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6" d="100"/>
          <a:sy n="106" d="100"/>
        </p:scale>
        <p:origin x="234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2018-08-21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</a:t>
            </a:r>
            <a:r>
              <a:rPr lang="en-US" altLang="ko-KR" dirty="0" smtClean="0"/>
              <a:t>.3(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</a:t>
            </a:r>
            <a:r>
              <a:rPr lang="en-US" altLang="ko-KR" dirty="0" smtClean="0"/>
              <a:t>11</a:t>
            </a:r>
            <a:r>
              <a:rPr lang="en-US" altLang="ko-KR" dirty="0" smtClean="0"/>
              <a:t>.14(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12</a:t>
            </a:r>
            <a:r>
              <a:rPr lang="en-US" altLang="ko-KR" dirty="0" smtClean="0"/>
              <a:t>.21(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2019.1.2(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</a:t>
            </a:r>
            <a:r>
              <a:rPr lang="en-US" altLang="ko-KR" dirty="0" smtClean="0"/>
              <a:t>.3(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</a:t>
            </a:r>
            <a:r>
              <a:rPr lang="en-US" altLang="ko-KR" dirty="0" smtClean="0"/>
              <a:t>10</a:t>
            </a:r>
            <a:r>
              <a:rPr lang="en-US" altLang="ko-KR" dirty="0" smtClean="0"/>
              <a:t>.31(</a:t>
            </a:r>
            <a:r>
              <a:rPr lang="ko-KR" altLang="en-US" dirty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</a:t>
            </a:r>
            <a:r>
              <a:rPr lang="en-US" altLang="ko-KR" dirty="0" smtClean="0"/>
              <a:t>.8(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</a:t>
            </a:r>
            <a:r>
              <a:rPr lang="en-US" altLang="ko-KR" dirty="0" smtClean="0"/>
              <a:t>.6(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)~12.19(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en-US" altLang="ko-KR" dirty="0" smtClean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.29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1748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307</cp:revision>
  <cp:lastPrinted>2017-02-06T05:05:13Z</cp:lastPrinted>
  <dcterms:created xsi:type="dcterms:W3CDTF">2015-03-04T00:34:38Z</dcterms:created>
  <dcterms:modified xsi:type="dcterms:W3CDTF">2018-08-21T07:44:52Z</dcterms:modified>
</cp:coreProperties>
</file>