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7200900" cy="1049496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06">
          <p15:clr>
            <a:srgbClr val="A4A3A4"/>
          </p15:clr>
        </p15:guide>
        <p15:guide id="2" pos="22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1506" y="-1680"/>
      </p:cViewPr>
      <p:guideLst>
        <p:guide orient="horz" pos="3306"/>
        <p:guide pos="22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16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C01AC-C51E-4934-92A6-AC15464FE19A}" type="doc">
      <dgm:prSet loTypeId="urn:microsoft.com/office/officeart/2005/8/layout/lProcess1" loCatId="process" qsTypeId="urn:microsoft.com/office/officeart/2005/8/quickstyle/simple4" qsCatId="simple" csTypeId="urn:microsoft.com/office/officeart/2005/8/colors/colorful1" csCatId="colorful" phldr="1"/>
      <dgm:spPr/>
    </dgm:pt>
    <dgm:pt modelId="{3BE05CF0-14F1-4BCF-8BE1-680A167F6B9E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①온라인 제출</a:t>
          </a:r>
        </a:p>
      </dgm:t>
    </dgm:pt>
    <dgm:pt modelId="{5B7A7C5F-579C-4363-9146-71FB162BCEFF}" type="par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5BB1BFD-4377-456F-AA05-575F8F55842E}" type="sib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A5E4C4C-8C87-499E-A2DC-F5702D91ADEC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②제출서류 출력</a:t>
          </a:r>
        </a:p>
      </dgm:t>
    </dgm:pt>
    <dgm:pt modelId="{5E4A4466-97FA-4DD2-BB18-125C70DBD639}" type="par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75FA1D3-DDD5-421C-8B46-A86DC9F6EF90}" type="sib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FDD52FC-634C-430C-87F7-C35331DC43E1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③</a:t>
          </a:r>
          <a:r>
            <a:rPr lang="ko-KR" altLang="en-US" sz="1600" b="1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dirty="0">
              <a:latin typeface="+mj-lt"/>
              <a:ea typeface="새굴림" pitchFamily="18" charset="-127"/>
            </a:rPr>
            <a:t> 제출</a:t>
          </a:r>
        </a:p>
      </dgm:t>
    </dgm:pt>
    <dgm:pt modelId="{4B282E5E-8C14-4B91-ADA4-3D709376521F}" type="par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3DA281D-137A-4A41-9980-CD90C35A8276}" type="sib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71E7A48-4083-4126-A48F-8B2D6B2644BE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원문파일 업로드</a:t>
          </a:r>
          <a:endParaRPr lang="en-US" altLang="ko-KR" sz="1000" dirty="0">
            <a:latin typeface="+mj-lt"/>
          </a:endParaRPr>
        </a:p>
      </dgm:t>
    </dgm:pt>
    <dgm:pt modelId="{957E8B47-CDE3-441C-894D-7609D519B3C6}" type="par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C0441A7-F904-49EC-864A-B10AC4C47719}" type="sib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FB34D8D2-6BFB-4B11-B01F-EA7DB164E249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관리자 파일 </a:t>
          </a:r>
          <a:r>
            <a:rPr lang="ko-KR" altLang="en-US" sz="1000" dirty="0" smtClean="0">
              <a:latin typeface="+mj-lt"/>
            </a:rPr>
            <a:t>검증</a:t>
          </a:r>
          <a:endParaRPr lang="en-US" altLang="ko-KR" sz="1000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en-US" altLang="ko-KR" sz="1000" dirty="0" smtClean="0">
              <a:latin typeface="+mj-lt"/>
            </a:rPr>
            <a:t>(</a:t>
          </a:r>
          <a:r>
            <a:rPr lang="ko-KR" altLang="en-US" sz="1000" dirty="0">
              <a:latin typeface="+mj-lt"/>
            </a:rPr>
            <a:t>평균</a:t>
          </a:r>
          <a:r>
            <a:rPr lang="en-US" altLang="ko-KR" sz="1000" dirty="0">
              <a:latin typeface="+mj-lt"/>
            </a:rPr>
            <a:t>1</a:t>
          </a:r>
          <a:r>
            <a:rPr lang="ko-KR" altLang="en-US" sz="1000" dirty="0">
              <a:latin typeface="+mj-lt"/>
            </a:rPr>
            <a:t>일 소요</a:t>
          </a:r>
          <a:r>
            <a:rPr lang="en-US" altLang="ko-KR" sz="1000" dirty="0">
              <a:latin typeface="+mj-lt"/>
            </a:rPr>
            <a:t>)</a:t>
          </a:r>
          <a:endParaRPr lang="ko-KR" altLang="en-US" sz="1000" dirty="0">
            <a:latin typeface="+mj-lt"/>
          </a:endParaRPr>
        </a:p>
      </dgm:t>
    </dgm:pt>
    <dgm:pt modelId="{15EBBD2B-24EC-4FE2-8079-43BE026123A0}" type="par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0332F78B-0327-4465-9C7D-24E800B5EBAB}" type="sib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2C59E775-F503-4A15-A620-BDD9E57A27C5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sz="900" dirty="0">
              <a:latin typeface="+mj-lt"/>
            </a:rPr>
            <a:t>'</a:t>
          </a:r>
          <a:r>
            <a:rPr lang="ko-KR" altLang="en-US" sz="900" dirty="0">
              <a:latin typeface="+mj-lt"/>
            </a:rPr>
            <a:t>제출확인서</a:t>
          </a:r>
          <a:r>
            <a:rPr lang="en-US" altLang="ko-KR" sz="900" dirty="0">
              <a:latin typeface="+mj-lt"/>
            </a:rPr>
            <a:t>'(</a:t>
          </a:r>
          <a:r>
            <a:rPr lang="ko-KR" altLang="en-US" sz="900" dirty="0">
              <a:latin typeface="+mj-lt"/>
            </a:rPr>
            <a:t>대학원 제출용</a:t>
          </a:r>
          <a:r>
            <a:rPr lang="en-US" altLang="ko-KR" sz="900" dirty="0">
              <a:latin typeface="+mj-lt"/>
            </a:rPr>
            <a:t>)</a:t>
          </a:r>
          <a:endParaRPr lang="ko-KR" altLang="en-US" sz="900" dirty="0">
            <a:latin typeface="+mj-lt"/>
          </a:endParaRPr>
        </a:p>
      </dgm:t>
    </dgm:pt>
    <dgm:pt modelId="{D6473D11-8DB8-4D1B-9195-938E2C932296}" type="par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ADB06E0E-2106-4D9E-9CEF-88A84C0C0B46}" type="sib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E1FEDF03-9576-4AF6-9129-666531D34107}">
      <dgm:prSet custT="1"/>
      <dgm:spPr/>
      <dgm:t>
        <a:bodyPr/>
        <a:lstStyle/>
        <a:p>
          <a:pPr latinLnBrk="1">
            <a:lnSpc>
              <a:spcPct val="100000"/>
            </a:lnSpc>
          </a:pPr>
          <a:r>
            <a:rPr lang="en-US" altLang="ko-KR" sz="900" dirty="0" smtClean="0">
              <a:latin typeface="+mj-lt"/>
            </a:rPr>
            <a:t>‘</a:t>
          </a:r>
          <a:r>
            <a:rPr lang="ko-KR" altLang="en-US" sz="900" dirty="0" smtClean="0">
              <a:solidFill>
                <a:srgbClr val="FF0000"/>
              </a:solidFill>
              <a:latin typeface="+mj-lt"/>
            </a:rPr>
            <a:t>논문</a:t>
          </a:r>
          <a:r>
            <a:rPr lang="en-US" altLang="ko-KR" sz="900" dirty="0" smtClean="0">
              <a:solidFill>
                <a:srgbClr val="FF0000"/>
              </a:solidFill>
              <a:latin typeface="+mj-lt"/>
            </a:rPr>
            <a:t>(</a:t>
          </a:r>
          <a:r>
            <a:rPr lang="ko-KR" altLang="en-US" sz="900" smtClean="0">
              <a:solidFill>
                <a:srgbClr val="FF0000"/>
              </a:solidFill>
              <a:latin typeface="+mj-lt"/>
            </a:rPr>
            <a:t>석사</a:t>
          </a:r>
          <a:r>
            <a:rPr lang="en-US" altLang="ko-KR" sz="900" dirty="0" smtClean="0">
              <a:solidFill>
                <a:srgbClr val="FF0000"/>
              </a:solidFill>
              <a:latin typeface="+mj-lt"/>
            </a:rPr>
            <a:t>4</a:t>
          </a:r>
          <a:r>
            <a:rPr lang="ko-KR" altLang="en-US" sz="900" smtClean="0">
              <a:solidFill>
                <a:srgbClr val="FF0000"/>
              </a:solidFill>
              <a:latin typeface="+mj-lt"/>
            </a:rPr>
            <a:t>부 </a:t>
          </a:r>
          <a:r>
            <a:rPr lang="en-US" altLang="ko-KR" sz="900" dirty="0" smtClean="0">
              <a:solidFill>
                <a:srgbClr val="FF0000"/>
              </a:solidFill>
              <a:latin typeface="+mj-lt"/>
            </a:rPr>
            <a:t>/ </a:t>
          </a:r>
          <a:r>
            <a:rPr lang="ko-KR" altLang="en-US" sz="900" smtClean="0">
              <a:solidFill>
                <a:srgbClr val="FF0000"/>
              </a:solidFill>
              <a:latin typeface="+mj-lt"/>
            </a:rPr>
            <a:t>박사</a:t>
          </a:r>
          <a:r>
            <a:rPr lang="en-US" altLang="ko-KR" sz="900" dirty="0" smtClean="0">
              <a:solidFill>
                <a:srgbClr val="FF0000"/>
              </a:solidFill>
              <a:latin typeface="+mj-lt"/>
            </a:rPr>
            <a:t>4</a:t>
          </a:r>
          <a:r>
            <a:rPr lang="ko-KR" altLang="en-US" sz="900" smtClean="0">
              <a:solidFill>
                <a:srgbClr val="FF0000"/>
              </a:solidFill>
              <a:latin typeface="+mj-lt"/>
            </a:rPr>
            <a:t>부</a:t>
          </a:r>
          <a:r>
            <a:rPr lang="en-US" altLang="ko-KR" sz="900" dirty="0" smtClean="0">
              <a:solidFill>
                <a:srgbClr val="FF0000"/>
              </a:solidFill>
              <a:latin typeface="+mj-lt"/>
            </a:rPr>
            <a:t>)       </a:t>
          </a:r>
          <a:r>
            <a:rPr lang="ko-KR" altLang="en-US" sz="900" smtClean="0">
              <a:latin typeface="+mj-lt"/>
            </a:rPr>
            <a:t>학술정보관 </a:t>
          </a:r>
          <a:r>
            <a:rPr lang="ko-KR" altLang="en-US" sz="900" dirty="0" smtClean="0">
              <a:latin typeface="+mj-lt"/>
            </a:rPr>
            <a:t>제출</a:t>
          </a:r>
          <a:endParaRPr lang="ko-KR" altLang="en-US" sz="900" dirty="0">
            <a:latin typeface="+mj-lt"/>
          </a:endParaRPr>
        </a:p>
      </dgm:t>
    </dgm:pt>
    <dgm:pt modelId="{B6FDA96C-94AE-4988-8479-6E91C66F0E6E}" type="par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03C8BD7-B524-4360-96B9-50D764A3D3AE}" type="sib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2F22518-AA1D-4688-A141-A02F2085AFE1}">
      <dgm:prSet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제출확인서</a:t>
          </a: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 확인도장 받은 후 </a:t>
          </a:r>
          <a:endParaRPr lang="en-US" altLang="ko-KR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ko-KR" altLang="en-US" dirty="0" smtClean="0">
              <a:latin typeface="+mj-lt"/>
            </a:rPr>
            <a:t>소속 대학원 </a:t>
          </a:r>
          <a:r>
            <a:rPr lang="ko-KR" altLang="en-US" dirty="0" err="1" smtClean="0">
              <a:latin typeface="+mj-lt"/>
            </a:rPr>
            <a:t>행정팀에</a:t>
          </a:r>
          <a:r>
            <a:rPr lang="ko-KR" altLang="en-US" dirty="0" smtClean="0">
              <a:latin typeface="+mj-lt"/>
            </a:rPr>
            <a:t> 제출</a:t>
          </a:r>
          <a:endParaRPr lang="ko-KR" altLang="en-US" dirty="0"/>
        </a:p>
      </dgm:t>
    </dgm:pt>
    <dgm:pt modelId="{7847CE6D-83E2-4134-A3DB-8CD5F01CB8DD}" type="par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F065EC52-54E3-4D07-B0BA-2AEB0B5D32E4}" type="sib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93A98573-3AAD-4849-8A6A-E1249B0DCB09}" type="pres">
      <dgm:prSet presAssocID="{B1AC01AC-C51E-4934-92A6-AC15464FE19A}" presName="Name0" presStyleCnt="0">
        <dgm:presLayoutVars>
          <dgm:dir/>
          <dgm:animLvl val="lvl"/>
          <dgm:resizeHandles val="exact"/>
        </dgm:presLayoutVars>
      </dgm:prSet>
      <dgm:spPr/>
    </dgm:pt>
    <dgm:pt modelId="{11B22C9D-6F3C-4E4F-A8FE-F1D712DC0317}" type="pres">
      <dgm:prSet presAssocID="{3BE05CF0-14F1-4BCF-8BE1-680A167F6B9E}" presName="vertFlow" presStyleCnt="0"/>
      <dgm:spPr/>
    </dgm:pt>
    <dgm:pt modelId="{BA7D21E0-A5EE-41A3-A33C-B917BB5D3BF7}" type="pres">
      <dgm:prSet presAssocID="{3BE05CF0-14F1-4BCF-8BE1-680A167F6B9E}" presName="header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644DDC0E-E3DF-44B5-8EE4-665E267725EC}" type="pres">
      <dgm:prSet presAssocID="{957E8B47-CDE3-441C-894D-7609D519B3C6}" presName="parTrans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57C5B0BF-6231-487A-AB9A-7A207A0D5CB3}" type="pres">
      <dgm:prSet presAssocID="{371E7A48-4083-4126-A48F-8B2D6B2644BE}" presName="child" presStyleLbl="alignAccFollowNode1" presStyleIdx="0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2C6F696-C1EE-4305-B52F-A3F96E6E44CA}" type="pres">
      <dgm:prSet presAssocID="{CC0441A7-F904-49EC-864A-B10AC4C47719}" presName="sibTrans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255D473E-C119-467C-AA5F-B08131E43BBA}" type="pres">
      <dgm:prSet presAssocID="{FB34D8D2-6BFB-4B11-B01F-EA7DB164E249}" presName="child" presStyleLbl="alignAccFollowNode1" presStyleIdx="1" presStyleCnt="5" custLinFactNeighborX="1008" custLinFactNeighborY="206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B3E30DF-B295-4C4D-A141-135EFDA47D0F}" type="pres">
      <dgm:prSet presAssocID="{3BE05CF0-14F1-4BCF-8BE1-680A167F6B9E}" presName="hSp" presStyleCnt="0"/>
      <dgm:spPr/>
    </dgm:pt>
    <dgm:pt modelId="{0CA13D33-BEED-49A6-B3F8-0D9DBA079C14}" type="pres">
      <dgm:prSet presAssocID="{CA5E4C4C-8C87-499E-A2DC-F5702D91ADEC}" presName="vertFlow" presStyleCnt="0"/>
      <dgm:spPr/>
    </dgm:pt>
    <dgm:pt modelId="{6826EB05-8396-4AE7-A6E3-38FB62B24504}" type="pres">
      <dgm:prSet presAssocID="{CA5E4C4C-8C87-499E-A2DC-F5702D91ADEC}" presName="header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EE965CA2-9886-421B-B6EC-525C525B6DF3}" type="pres">
      <dgm:prSet presAssocID="{D6473D11-8DB8-4D1B-9195-938E2C932296}" presName="parTrans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6EBD685F-697A-498B-BE18-4C06D1E1C3AE}" type="pres">
      <dgm:prSet presAssocID="{2C59E775-F503-4A15-A620-BDD9E57A27C5}" presName="child" presStyleLbl="alignAccFollowNode1" presStyleIdx="2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7267ED8-5633-469D-86AD-1AA7147FF86F}" type="pres">
      <dgm:prSet presAssocID="{CA5E4C4C-8C87-499E-A2DC-F5702D91ADEC}" presName="hSp" presStyleCnt="0"/>
      <dgm:spPr/>
    </dgm:pt>
    <dgm:pt modelId="{D7ACF1BE-372F-438F-B041-E335AE053FDD}" type="pres">
      <dgm:prSet presAssocID="{5FDD52FC-634C-430C-87F7-C35331DC43E1}" presName="vertFlow" presStyleCnt="0"/>
      <dgm:spPr/>
    </dgm:pt>
    <dgm:pt modelId="{4BC53FCF-78C0-4B3B-A485-364E8641AB72}" type="pres">
      <dgm:prSet presAssocID="{5FDD52FC-634C-430C-87F7-C35331DC43E1}" presName="header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578571D0-A80D-44BE-AE28-8475C6F9A40D}" type="pres">
      <dgm:prSet presAssocID="{B6FDA96C-94AE-4988-8479-6E91C66F0E6E}" presName="parTrans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8CD671D8-3A68-4CC8-B3F1-04557268125E}" type="pres">
      <dgm:prSet presAssocID="{E1FEDF03-9576-4AF6-9129-666531D34107}" presName="child" presStyleLbl="alignAccFollowNode1" presStyleIdx="3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5ACCCB2-4943-43CB-ABFD-70B75A5C9DC4}" type="pres">
      <dgm:prSet presAssocID="{D03C8BD7-B524-4360-96B9-50D764A3D3AE}" presName="sibTrans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4A4A9C1D-8D93-466C-A600-C393C0DBAED9}" type="pres">
      <dgm:prSet presAssocID="{52F22518-AA1D-4688-A141-A02F2085AFE1}" presName="child" presStyleLbl="alignAccFollow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9D1542D-95B5-47E9-9BE4-D56576FDE1DE}" type="presOf" srcId="{371E7A48-4083-4126-A48F-8B2D6B2644BE}" destId="{57C5B0BF-6231-487A-AB9A-7A207A0D5CB3}" srcOrd="0" destOrd="0" presId="urn:microsoft.com/office/officeart/2005/8/layout/lProcess1"/>
    <dgm:cxn modelId="{D17A4D89-C45A-4E1F-89A6-B71DE0C408A7}" type="presOf" srcId="{B1AC01AC-C51E-4934-92A6-AC15464FE19A}" destId="{93A98573-3AAD-4849-8A6A-E1249B0DCB09}" srcOrd="0" destOrd="0" presId="urn:microsoft.com/office/officeart/2005/8/layout/lProcess1"/>
    <dgm:cxn modelId="{3F107145-9A3A-4B49-9944-46494E5DD7E1}" type="presOf" srcId="{D03C8BD7-B524-4360-96B9-50D764A3D3AE}" destId="{85ACCCB2-4943-43CB-ABFD-70B75A5C9DC4}" srcOrd="0" destOrd="0" presId="urn:microsoft.com/office/officeart/2005/8/layout/lProcess1"/>
    <dgm:cxn modelId="{98013C2F-DB33-45E5-B818-DF5512358752}" srcId="{B1AC01AC-C51E-4934-92A6-AC15464FE19A}" destId="{CA5E4C4C-8C87-499E-A2DC-F5702D91ADEC}" srcOrd="1" destOrd="0" parTransId="{5E4A4466-97FA-4DD2-BB18-125C70DBD639}" sibTransId="{D75FA1D3-DDD5-421C-8B46-A86DC9F6EF90}"/>
    <dgm:cxn modelId="{A4030192-42CF-47A9-8A91-D43E8F0ABFD0}" type="presOf" srcId="{E1FEDF03-9576-4AF6-9129-666531D34107}" destId="{8CD671D8-3A68-4CC8-B3F1-04557268125E}" srcOrd="0" destOrd="0" presId="urn:microsoft.com/office/officeart/2005/8/layout/lProcess1"/>
    <dgm:cxn modelId="{5AF18F5E-F95D-483A-86B8-8EC00238B16A}" srcId="{3BE05CF0-14F1-4BCF-8BE1-680A167F6B9E}" destId="{FB34D8D2-6BFB-4B11-B01F-EA7DB164E249}" srcOrd="1" destOrd="0" parTransId="{15EBBD2B-24EC-4FE2-8079-43BE026123A0}" sibTransId="{0332F78B-0327-4465-9C7D-24E800B5EBAB}"/>
    <dgm:cxn modelId="{53F7B27F-0E89-4AED-94DE-7A0470ABB44B}" type="presOf" srcId="{52F22518-AA1D-4688-A141-A02F2085AFE1}" destId="{4A4A9C1D-8D93-466C-A600-C393C0DBAED9}" srcOrd="0" destOrd="0" presId="urn:microsoft.com/office/officeart/2005/8/layout/lProcess1"/>
    <dgm:cxn modelId="{2BC60457-911A-4F98-8D46-07F4E0332FC7}" type="presOf" srcId="{3BE05CF0-14F1-4BCF-8BE1-680A167F6B9E}" destId="{BA7D21E0-A5EE-41A3-A33C-B917BB5D3BF7}" srcOrd="0" destOrd="0" presId="urn:microsoft.com/office/officeart/2005/8/layout/lProcess1"/>
    <dgm:cxn modelId="{3369565B-FF16-469B-ACDF-E50E67AB78BE}" type="presOf" srcId="{CC0441A7-F904-49EC-864A-B10AC4C47719}" destId="{A2C6F696-C1EE-4305-B52F-A3F96E6E44CA}" srcOrd="0" destOrd="0" presId="urn:microsoft.com/office/officeart/2005/8/layout/lProcess1"/>
    <dgm:cxn modelId="{F0C551C3-8600-4147-AE29-C544515CD159}" type="presOf" srcId="{B6FDA96C-94AE-4988-8479-6E91C66F0E6E}" destId="{578571D0-A80D-44BE-AE28-8475C6F9A40D}" srcOrd="0" destOrd="0" presId="urn:microsoft.com/office/officeart/2005/8/layout/lProcess1"/>
    <dgm:cxn modelId="{EC33C7A7-608A-4B98-A8E7-8CE62FB3205B}" type="presOf" srcId="{FB34D8D2-6BFB-4B11-B01F-EA7DB164E249}" destId="{255D473E-C119-467C-AA5F-B08131E43BBA}" srcOrd="0" destOrd="0" presId="urn:microsoft.com/office/officeart/2005/8/layout/lProcess1"/>
    <dgm:cxn modelId="{4B865F92-8DCA-432D-91DB-641899306195}" srcId="{CA5E4C4C-8C87-499E-A2DC-F5702D91ADEC}" destId="{2C59E775-F503-4A15-A620-BDD9E57A27C5}" srcOrd="0" destOrd="0" parTransId="{D6473D11-8DB8-4D1B-9195-938E2C932296}" sibTransId="{ADB06E0E-2106-4D9E-9CEF-88A84C0C0B46}"/>
    <dgm:cxn modelId="{BACD104E-26FF-4F37-A4ED-4BDC3CA68993}" type="presOf" srcId="{5FDD52FC-634C-430C-87F7-C35331DC43E1}" destId="{4BC53FCF-78C0-4B3B-A485-364E8641AB72}" srcOrd="0" destOrd="0" presId="urn:microsoft.com/office/officeart/2005/8/layout/lProcess1"/>
    <dgm:cxn modelId="{B6E96366-D9F1-44E1-8904-FF5EA85D98A0}" srcId="{5FDD52FC-634C-430C-87F7-C35331DC43E1}" destId="{E1FEDF03-9576-4AF6-9129-666531D34107}" srcOrd="0" destOrd="0" parTransId="{B6FDA96C-94AE-4988-8479-6E91C66F0E6E}" sibTransId="{D03C8BD7-B524-4360-96B9-50D764A3D3AE}"/>
    <dgm:cxn modelId="{94C7B90C-CEBF-4312-BFC4-1260D2FC7C6F}" type="presOf" srcId="{D6473D11-8DB8-4D1B-9195-938E2C932296}" destId="{EE965CA2-9886-421B-B6EC-525C525B6DF3}" srcOrd="0" destOrd="0" presId="urn:microsoft.com/office/officeart/2005/8/layout/lProcess1"/>
    <dgm:cxn modelId="{592778B4-B974-4B89-9608-738AFA529F7E}" type="presOf" srcId="{CA5E4C4C-8C87-499E-A2DC-F5702D91ADEC}" destId="{6826EB05-8396-4AE7-A6E3-38FB62B24504}" srcOrd="0" destOrd="0" presId="urn:microsoft.com/office/officeart/2005/8/layout/lProcess1"/>
    <dgm:cxn modelId="{8D635D57-609F-4D84-BB20-1634664FC717}" type="presOf" srcId="{2C59E775-F503-4A15-A620-BDD9E57A27C5}" destId="{6EBD685F-697A-498B-BE18-4C06D1E1C3AE}" srcOrd="0" destOrd="0" presId="urn:microsoft.com/office/officeart/2005/8/layout/lProcess1"/>
    <dgm:cxn modelId="{19D63502-865E-456D-8881-5FA53AC89DEB}" srcId="{5FDD52FC-634C-430C-87F7-C35331DC43E1}" destId="{52F22518-AA1D-4688-A141-A02F2085AFE1}" srcOrd="1" destOrd="0" parTransId="{7847CE6D-83E2-4134-A3DB-8CD5F01CB8DD}" sibTransId="{F065EC52-54E3-4D07-B0BA-2AEB0B5D32E4}"/>
    <dgm:cxn modelId="{F05EEC1F-9A57-4DE2-AF7D-184E046582BF}" srcId="{3BE05CF0-14F1-4BCF-8BE1-680A167F6B9E}" destId="{371E7A48-4083-4126-A48F-8B2D6B2644BE}" srcOrd="0" destOrd="0" parTransId="{957E8B47-CDE3-441C-894D-7609D519B3C6}" sibTransId="{CC0441A7-F904-49EC-864A-B10AC4C47719}"/>
    <dgm:cxn modelId="{4E1E581D-3D39-4558-AB30-3A8E6CF8F142}" type="presOf" srcId="{957E8B47-CDE3-441C-894D-7609D519B3C6}" destId="{644DDC0E-E3DF-44B5-8EE4-665E267725EC}" srcOrd="0" destOrd="0" presId="urn:microsoft.com/office/officeart/2005/8/layout/lProcess1"/>
    <dgm:cxn modelId="{5093AC86-3E17-49A3-AD5D-93D9DF67908F}" srcId="{B1AC01AC-C51E-4934-92A6-AC15464FE19A}" destId="{5FDD52FC-634C-430C-87F7-C35331DC43E1}" srcOrd="2" destOrd="0" parTransId="{4B282E5E-8C14-4B91-ADA4-3D709376521F}" sibTransId="{33DA281D-137A-4A41-9980-CD90C35A8276}"/>
    <dgm:cxn modelId="{40668213-8325-4C84-8DB5-E28D7DA250DE}" srcId="{B1AC01AC-C51E-4934-92A6-AC15464FE19A}" destId="{3BE05CF0-14F1-4BCF-8BE1-680A167F6B9E}" srcOrd="0" destOrd="0" parTransId="{5B7A7C5F-579C-4363-9146-71FB162BCEFF}" sibTransId="{35BB1BFD-4377-456F-AA05-575F8F55842E}"/>
    <dgm:cxn modelId="{381ECAD5-CED6-44D6-871E-5D8782332F54}" type="presParOf" srcId="{93A98573-3AAD-4849-8A6A-E1249B0DCB09}" destId="{11B22C9D-6F3C-4E4F-A8FE-F1D712DC0317}" srcOrd="0" destOrd="0" presId="urn:microsoft.com/office/officeart/2005/8/layout/lProcess1"/>
    <dgm:cxn modelId="{EC1CA5A0-D5C9-4BE3-9020-4724E8A25630}" type="presParOf" srcId="{11B22C9D-6F3C-4E4F-A8FE-F1D712DC0317}" destId="{BA7D21E0-A5EE-41A3-A33C-B917BB5D3BF7}" srcOrd="0" destOrd="0" presId="urn:microsoft.com/office/officeart/2005/8/layout/lProcess1"/>
    <dgm:cxn modelId="{0BEF36CA-86E6-43F2-9A1F-7082EE0B6AF2}" type="presParOf" srcId="{11B22C9D-6F3C-4E4F-A8FE-F1D712DC0317}" destId="{644DDC0E-E3DF-44B5-8EE4-665E267725EC}" srcOrd="1" destOrd="0" presId="urn:microsoft.com/office/officeart/2005/8/layout/lProcess1"/>
    <dgm:cxn modelId="{AEB5CAB8-9F2F-4B05-B535-BE110183338E}" type="presParOf" srcId="{11B22C9D-6F3C-4E4F-A8FE-F1D712DC0317}" destId="{57C5B0BF-6231-487A-AB9A-7A207A0D5CB3}" srcOrd="2" destOrd="0" presId="urn:microsoft.com/office/officeart/2005/8/layout/lProcess1"/>
    <dgm:cxn modelId="{F4540AE8-59E1-43DC-9651-624CF1094923}" type="presParOf" srcId="{11B22C9D-6F3C-4E4F-A8FE-F1D712DC0317}" destId="{A2C6F696-C1EE-4305-B52F-A3F96E6E44CA}" srcOrd="3" destOrd="0" presId="urn:microsoft.com/office/officeart/2005/8/layout/lProcess1"/>
    <dgm:cxn modelId="{0887F19A-D3BA-4B27-A4EE-FDF522E097A5}" type="presParOf" srcId="{11B22C9D-6F3C-4E4F-A8FE-F1D712DC0317}" destId="{255D473E-C119-467C-AA5F-B08131E43BBA}" srcOrd="4" destOrd="0" presId="urn:microsoft.com/office/officeart/2005/8/layout/lProcess1"/>
    <dgm:cxn modelId="{0F9A0A9A-12DB-4EAE-8C20-1D8DF6432059}" type="presParOf" srcId="{93A98573-3AAD-4849-8A6A-E1249B0DCB09}" destId="{EB3E30DF-B295-4C4D-A141-135EFDA47D0F}" srcOrd="1" destOrd="0" presId="urn:microsoft.com/office/officeart/2005/8/layout/lProcess1"/>
    <dgm:cxn modelId="{14C75175-D892-4F74-9584-D55C2A0FE0C8}" type="presParOf" srcId="{93A98573-3AAD-4849-8A6A-E1249B0DCB09}" destId="{0CA13D33-BEED-49A6-B3F8-0D9DBA079C14}" srcOrd="2" destOrd="0" presId="urn:microsoft.com/office/officeart/2005/8/layout/lProcess1"/>
    <dgm:cxn modelId="{479A0EE1-4179-4CE4-B9A4-30FCCFF67075}" type="presParOf" srcId="{0CA13D33-BEED-49A6-B3F8-0D9DBA079C14}" destId="{6826EB05-8396-4AE7-A6E3-38FB62B24504}" srcOrd="0" destOrd="0" presId="urn:microsoft.com/office/officeart/2005/8/layout/lProcess1"/>
    <dgm:cxn modelId="{73FAAB13-7DFC-4034-85B1-4908C6862D0E}" type="presParOf" srcId="{0CA13D33-BEED-49A6-B3F8-0D9DBA079C14}" destId="{EE965CA2-9886-421B-B6EC-525C525B6DF3}" srcOrd="1" destOrd="0" presId="urn:microsoft.com/office/officeart/2005/8/layout/lProcess1"/>
    <dgm:cxn modelId="{6356DED6-849C-417C-AD4B-56034470B5A6}" type="presParOf" srcId="{0CA13D33-BEED-49A6-B3F8-0D9DBA079C14}" destId="{6EBD685F-697A-498B-BE18-4C06D1E1C3AE}" srcOrd="2" destOrd="0" presId="urn:microsoft.com/office/officeart/2005/8/layout/lProcess1"/>
    <dgm:cxn modelId="{E25B3914-C898-4F73-A58D-8AFAB52BA0A3}" type="presParOf" srcId="{93A98573-3AAD-4849-8A6A-E1249B0DCB09}" destId="{97267ED8-5633-469D-86AD-1AA7147FF86F}" srcOrd="3" destOrd="0" presId="urn:microsoft.com/office/officeart/2005/8/layout/lProcess1"/>
    <dgm:cxn modelId="{B6212028-3B4B-4633-8B73-21B8CB6E96AC}" type="presParOf" srcId="{93A98573-3AAD-4849-8A6A-E1249B0DCB09}" destId="{D7ACF1BE-372F-438F-B041-E335AE053FDD}" srcOrd="4" destOrd="0" presId="urn:microsoft.com/office/officeart/2005/8/layout/lProcess1"/>
    <dgm:cxn modelId="{75F9407E-9DD3-4487-9081-908C60ABE4A7}" type="presParOf" srcId="{D7ACF1BE-372F-438F-B041-E335AE053FDD}" destId="{4BC53FCF-78C0-4B3B-A485-364E8641AB72}" srcOrd="0" destOrd="0" presId="urn:microsoft.com/office/officeart/2005/8/layout/lProcess1"/>
    <dgm:cxn modelId="{575B7D61-4A30-418F-BCCA-798762655342}" type="presParOf" srcId="{D7ACF1BE-372F-438F-B041-E335AE053FDD}" destId="{578571D0-A80D-44BE-AE28-8475C6F9A40D}" srcOrd="1" destOrd="0" presId="urn:microsoft.com/office/officeart/2005/8/layout/lProcess1"/>
    <dgm:cxn modelId="{23DB81B6-34AC-473C-A7DF-1168E28C8BCC}" type="presParOf" srcId="{D7ACF1BE-372F-438F-B041-E335AE053FDD}" destId="{8CD671D8-3A68-4CC8-B3F1-04557268125E}" srcOrd="2" destOrd="0" presId="urn:microsoft.com/office/officeart/2005/8/layout/lProcess1"/>
    <dgm:cxn modelId="{90E20149-47E8-44AF-8DFB-C8CC387D4B6B}" type="presParOf" srcId="{D7ACF1BE-372F-438F-B041-E335AE053FDD}" destId="{85ACCCB2-4943-43CB-ABFD-70B75A5C9DC4}" srcOrd="3" destOrd="0" presId="urn:microsoft.com/office/officeart/2005/8/layout/lProcess1"/>
    <dgm:cxn modelId="{E9E3579A-3EFB-4A51-887C-6A48535F0B04}" type="presParOf" srcId="{D7ACF1BE-372F-438F-B041-E335AE053FDD}" destId="{4A4A9C1D-8D93-466C-A600-C393C0DBAED9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D21E0-A5EE-41A3-A33C-B917BB5D3BF7}">
      <dsp:nvSpPr>
        <dsp:cNvPr id="0" name=""/>
        <dsp:cNvSpPr/>
      </dsp:nvSpPr>
      <dsp:spPr>
        <a:xfrm>
          <a:off x="1132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①온라인 제출</a:t>
          </a:r>
        </a:p>
      </dsp:txBody>
      <dsp:txXfrm>
        <a:off x="13417" y="470546"/>
        <a:ext cx="1653230" cy="394880"/>
      </dsp:txXfrm>
    </dsp:sp>
    <dsp:sp modelId="{644DDC0E-E3DF-44B5-8EE4-665E267725EC}">
      <dsp:nvSpPr>
        <dsp:cNvPr id="0" name=""/>
        <dsp:cNvSpPr/>
      </dsp:nvSpPr>
      <dsp:spPr>
        <a:xfrm rot="5406946">
          <a:off x="804221" y="911499"/>
          <a:ext cx="70489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C5B0BF-6231-487A-AB9A-7A207A0D5CB3}">
      <dsp:nvSpPr>
        <dsp:cNvPr id="0" name=""/>
        <dsp:cNvSpPr/>
      </dsp:nvSpPr>
      <dsp:spPr>
        <a:xfrm>
          <a:off x="0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원문파일 업로드</a:t>
          </a:r>
          <a:endParaRPr lang="en-US" altLang="ko-KR" sz="1000" kern="1200" dirty="0">
            <a:latin typeface="+mj-lt"/>
          </a:endParaRPr>
        </a:p>
      </dsp:txBody>
      <dsp:txXfrm>
        <a:off x="12285" y="1030975"/>
        <a:ext cx="1653230" cy="394880"/>
      </dsp:txXfrm>
    </dsp:sp>
    <dsp:sp modelId="{A2C6F696-C1EE-4305-B52F-A3F96E6E44CA}">
      <dsp:nvSpPr>
        <dsp:cNvPr id="0" name=""/>
        <dsp:cNvSpPr/>
      </dsp:nvSpPr>
      <dsp:spPr>
        <a:xfrm rot="5292175">
          <a:off x="806751" y="1479273"/>
          <a:ext cx="8234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5D473E-C119-467C-AA5F-B08131E43BBA}">
      <dsp:nvSpPr>
        <dsp:cNvPr id="0" name=""/>
        <dsp:cNvSpPr/>
      </dsp:nvSpPr>
      <dsp:spPr>
        <a:xfrm>
          <a:off x="18044" y="1593809"/>
          <a:ext cx="1677800" cy="4194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관리자 파일 </a:t>
          </a:r>
          <a:r>
            <a:rPr lang="ko-KR" altLang="en-US" sz="1000" kern="1200" dirty="0" smtClean="0">
              <a:latin typeface="+mj-lt"/>
            </a:rPr>
            <a:t>검증</a:t>
          </a:r>
          <a:endParaRPr lang="en-US" altLang="ko-KR" sz="1000" kern="1200" dirty="0" smtClean="0">
            <a:latin typeface="+mj-lt"/>
          </a:endParaRPr>
        </a:p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00" kern="1200" dirty="0" smtClean="0">
              <a:latin typeface="+mj-lt"/>
            </a:rPr>
            <a:t>(</a:t>
          </a:r>
          <a:r>
            <a:rPr lang="ko-KR" altLang="en-US" sz="1000" kern="1200" dirty="0">
              <a:latin typeface="+mj-lt"/>
            </a:rPr>
            <a:t>평균</a:t>
          </a:r>
          <a:r>
            <a:rPr lang="en-US" altLang="ko-KR" sz="1000" kern="1200" dirty="0">
              <a:latin typeface="+mj-lt"/>
            </a:rPr>
            <a:t>1</a:t>
          </a:r>
          <a:r>
            <a:rPr lang="ko-KR" altLang="en-US" sz="1000" kern="1200" dirty="0">
              <a:latin typeface="+mj-lt"/>
            </a:rPr>
            <a:t>일 소요</a:t>
          </a:r>
          <a:r>
            <a:rPr lang="en-US" altLang="ko-KR" sz="1000" kern="1200" dirty="0">
              <a:latin typeface="+mj-lt"/>
            </a:rPr>
            <a:t>)</a:t>
          </a:r>
          <a:endParaRPr lang="ko-KR" altLang="en-US" sz="1000" kern="1200" dirty="0">
            <a:latin typeface="+mj-lt"/>
          </a:endParaRPr>
        </a:p>
      </dsp:txBody>
      <dsp:txXfrm>
        <a:off x="30329" y="1606094"/>
        <a:ext cx="1653230" cy="394880"/>
      </dsp:txXfrm>
    </dsp:sp>
    <dsp:sp modelId="{6826EB05-8396-4AE7-A6E3-38FB62B24504}">
      <dsp:nvSpPr>
        <dsp:cNvPr id="0" name=""/>
        <dsp:cNvSpPr/>
      </dsp:nvSpPr>
      <dsp:spPr>
        <a:xfrm>
          <a:off x="1913824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②제출서류 출력</a:t>
          </a:r>
        </a:p>
      </dsp:txBody>
      <dsp:txXfrm>
        <a:off x="1926109" y="470546"/>
        <a:ext cx="1653230" cy="394880"/>
      </dsp:txXfrm>
    </dsp:sp>
    <dsp:sp modelId="{EE965CA2-9886-421B-B6EC-525C525B6DF3}">
      <dsp:nvSpPr>
        <dsp:cNvPr id="0" name=""/>
        <dsp:cNvSpPr/>
      </dsp:nvSpPr>
      <dsp:spPr>
        <a:xfrm rot="5479336">
          <a:off x="2711002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BD685F-697A-498B-BE18-4C06D1E1C3AE}">
      <dsp:nvSpPr>
        <dsp:cNvPr id="0" name=""/>
        <dsp:cNvSpPr/>
      </dsp:nvSpPr>
      <dsp:spPr>
        <a:xfrm>
          <a:off x="1900888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>
              <a:latin typeface="+mj-lt"/>
            </a:rPr>
            <a:t>'</a:t>
          </a:r>
          <a:r>
            <a:rPr lang="ko-KR" altLang="en-US" sz="900" kern="1200" dirty="0">
              <a:latin typeface="+mj-lt"/>
            </a:rPr>
            <a:t>제출확인서</a:t>
          </a:r>
          <a:r>
            <a:rPr lang="en-US" altLang="ko-KR" sz="900" kern="1200" dirty="0">
              <a:latin typeface="+mj-lt"/>
            </a:rPr>
            <a:t>'(</a:t>
          </a:r>
          <a:r>
            <a:rPr lang="ko-KR" altLang="en-US" sz="900" kern="1200" dirty="0">
              <a:latin typeface="+mj-lt"/>
            </a:rPr>
            <a:t>대학원 제출용</a:t>
          </a:r>
          <a:r>
            <a:rPr lang="en-US" altLang="ko-KR" sz="900" kern="1200" dirty="0">
              <a:latin typeface="+mj-lt"/>
            </a:rPr>
            <a:t>)</a:t>
          </a:r>
          <a:endParaRPr lang="ko-KR" altLang="en-US" sz="900" kern="1200" dirty="0">
            <a:latin typeface="+mj-lt"/>
          </a:endParaRPr>
        </a:p>
      </dsp:txBody>
      <dsp:txXfrm>
        <a:off x="1913173" y="1030975"/>
        <a:ext cx="1653230" cy="394880"/>
      </dsp:txXfrm>
    </dsp:sp>
    <dsp:sp modelId="{4BC53FCF-78C0-4B3B-A485-364E8641AB72}">
      <dsp:nvSpPr>
        <dsp:cNvPr id="0" name=""/>
        <dsp:cNvSpPr/>
      </dsp:nvSpPr>
      <dsp:spPr>
        <a:xfrm>
          <a:off x="3826517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③</a:t>
          </a:r>
          <a:r>
            <a:rPr lang="ko-KR" altLang="en-US" sz="1600" b="1" kern="1200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kern="1200" dirty="0">
              <a:latin typeface="+mj-lt"/>
              <a:ea typeface="새굴림" pitchFamily="18" charset="-127"/>
            </a:rPr>
            <a:t> 제출</a:t>
          </a:r>
        </a:p>
      </dsp:txBody>
      <dsp:txXfrm>
        <a:off x="3838802" y="470546"/>
        <a:ext cx="1653230" cy="394880"/>
      </dsp:txXfrm>
    </dsp:sp>
    <dsp:sp modelId="{578571D0-A80D-44BE-AE28-8475C6F9A40D}">
      <dsp:nvSpPr>
        <dsp:cNvPr id="0" name=""/>
        <dsp:cNvSpPr/>
      </dsp:nvSpPr>
      <dsp:spPr>
        <a:xfrm rot="5479336">
          <a:off x="4623695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D671D8-3A68-4CC8-B3F1-04557268125E}">
      <dsp:nvSpPr>
        <dsp:cNvPr id="0" name=""/>
        <dsp:cNvSpPr/>
      </dsp:nvSpPr>
      <dsp:spPr>
        <a:xfrm>
          <a:off x="3813581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‘</a:t>
          </a:r>
          <a:r>
            <a:rPr lang="ko-KR" altLang="en-US" sz="900" kern="1200" dirty="0" smtClean="0">
              <a:solidFill>
                <a:srgbClr val="FF0000"/>
              </a:solidFill>
              <a:latin typeface="+mj-lt"/>
            </a:rPr>
            <a:t>논문</a:t>
          </a:r>
          <a:r>
            <a:rPr lang="en-US" altLang="ko-KR" sz="900" kern="1200" dirty="0" smtClean="0">
              <a:solidFill>
                <a:srgbClr val="FF0000"/>
              </a:solidFill>
              <a:latin typeface="+mj-lt"/>
            </a:rPr>
            <a:t>(</a:t>
          </a:r>
          <a:r>
            <a:rPr lang="ko-KR" altLang="en-US" sz="900" kern="1200" smtClean="0">
              <a:solidFill>
                <a:srgbClr val="FF0000"/>
              </a:solidFill>
              <a:latin typeface="+mj-lt"/>
            </a:rPr>
            <a:t>석사</a:t>
          </a:r>
          <a:r>
            <a:rPr lang="en-US" altLang="ko-KR" sz="900" kern="1200" dirty="0" smtClean="0">
              <a:solidFill>
                <a:srgbClr val="FF0000"/>
              </a:solidFill>
              <a:latin typeface="+mj-lt"/>
            </a:rPr>
            <a:t>4</a:t>
          </a:r>
          <a:r>
            <a:rPr lang="ko-KR" altLang="en-US" sz="900" kern="1200" smtClean="0">
              <a:solidFill>
                <a:srgbClr val="FF0000"/>
              </a:solidFill>
              <a:latin typeface="+mj-lt"/>
            </a:rPr>
            <a:t>부 </a:t>
          </a:r>
          <a:r>
            <a:rPr lang="en-US" altLang="ko-KR" sz="900" kern="1200" dirty="0" smtClean="0">
              <a:solidFill>
                <a:srgbClr val="FF0000"/>
              </a:solidFill>
              <a:latin typeface="+mj-lt"/>
            </a:rPr>
            <a:t>/ </a:t>
          </a:r>
          <a:r>
            <a:rPr lang="ko-KR" altLang="en-US" sz="900" kern="1200" smtClean="0">
              <a:solidFill>
                <a:srgbClr val="FF0000"/>
              </a:solidFill>
              <a:latin typeface="+mj-lt"/>
            </a:rPr>
            <a:t>박사</a:t>
          </a:r>
          <a:r>
            <a:rPr lang="en-US" altLang="ko-KR" sz="900" kern="1200" dirty="0" smtClean="0">
              <a:solidFill>
                <a:srgbClr val="FF0000"/>
              </a:solidFill>
              <a:latin typeface="+mj-lt"/>
            </a:rPr>
            <a:t>4</a:t>
          </a:r>
          <a:r>
            <a:rPr lang="ko-KR" altLang="en-US" sz="900" kern="1200" smtClean="0">
              <a:solidFill>
                <a:srgbClr val="FF0000"/>
              </a:solidFill>
              <a:latin typeface="+mj-lt"/>
            </a:rPr>
            <a:t>부</a:t>
          </a:r>
          <a:r>
            <a:rPr lang="en-US" altLang="ko-KR" sz="900" kern="1200" dirty="0" smtClean="0">
              <a:solidFill>
                <a:srgbClr val="FF0000"/>
              </a:solidFill>
              <a:latin typeface="+mj-lt"/>
            </a:rPr>
            <a:t>)       </a:t>
          </a:r>
          <a:r>
            <a:rPr lang="ko-KR" altLang="en-US" sz="900" kern="1200" smtClean="0">
              <a:latin typeface="+mj-lt"/>
            </a:rPr>
            <a:t>학술정보관 </a:t>
          </a:r>
          <a:r>
            <a:rPr lang="ko-KR" altLang="en-US" sz="900" kern="1200" dirty="0" smtClean="0">
              <a:latin typeface="+mj-lt"/>
            </a:rPr>
            <a:t>제출</a:t>
          </a:r>
          <a:endParaRPr lang="ko-KR" altLang="en-US" sz="900" kern="1200" dirty="0">
            <a:latin typeface="+mj-lt"/>
          </a:endParaRPr>
        </a:p>
      </dsp:txBody>
      <dsp:txXfrm>
        <a:off x="3825866" y="1030975"/>
        <a:ext cx="1653230" cy="394880"/>
      </dsp:txXfrm>
    </dsp:sp>
    <dsp:sp modelId="{85ACCCB2-4943-43CB-ABFD-70B75A5C9DC4}">
      <dsp:nvSpPr>
        <dsp:cNvPr id="0" name=""/>
        <dsp:cNvSpPr/>
      </dsp:nvSpPr>
      <dsp:spPr>
        <a:xfrm rot="5322280">
          <a:off x="4619314" y="1477756"/>
          <a:ext cx="7927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4A9C1D-8D93-466C-A600-C393C0DBAED9}">
      <dsp:nvSpPr>
        <dsp:cNvPr id="0" name=""/>
        <dsp:cNvSpPr/>
      </dsp:nvSpPr>
      <dsp:spPr>
        <a:xfrm>
          <a:off x="3826517" y="1590776"/>
          <a:ext cx="1677800" cy="419450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제출확인서</a:t>
          </a: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 확인도장 받은 후 </a:t>
          </a:r>
          <a:endParaRPr lang="en-US" altLang="ko-KR" sz="900" kern="1200" dirty="0" smtClean="0">
            <a:latin typeface="+mj-lt"/>
          </a:endParaRPr>
        </a:p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 smtClean="0">
              <a:latin typeface="+mj-lt"/>
            </a:rPr>
            <a:t>소속 대학원 </a:t>
          </a:r>
          <a:r>
            <a:rPr lang="ko-KR" altLang="en-US" sz="900" kern="1200" dirty="0" err="1" smtClean="0">
              <a:latin typeface="+mj-lt"/>
            </a:rPr>
            <a:t>행정팀에</a:t>
          </a:r>
          <a:r>
            <a:rPr lang="ko-KR" altLang="en-US" sz="900" kern="1200" dirty="0" smtClean="0">
              <a:latin typeface="+mj-lt"/>
            </a:rPr>
            <a:t> 제출</a:t>
          </a:r>
          <a:endParaRPr lang="ko-KR" altLang="en-US" sz="900" kern="1200" dirty="0"/>
        </a:p>
      </dsp:txBody>
      <dsp:txXfrm>
        <a:off x="3838802" y="1603061"/>
        <a:ext cx="1653230" cy="394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B62DA-BCC5-4B1E-9C2E-BA4B0A2E82C2}" type="datetimeFigureOut">
              <a:rPr lang="ko-KR" altLang="en-US" smtClean="0"/>
              <a:t>2019-11-27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22488" y="744538"/>
            <a:ext cx="2552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B25C1-0164-487B-B92C-5214EF5487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9486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504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789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51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301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292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2369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397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0539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3807321"/>
            <a:ext cx="6991968" cy="6552728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" y="1642889"/>
            <a:ext cx="6229597" cy="20785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594" y="829194"/>
            <a:ext cx="1688453" cy="159092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3" y="3612954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2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4033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77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396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3483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387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0767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57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14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7619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1151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643009"/>
            <a:ext cx="6991968" cy="971704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2" y="524419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273" y="206921"/>
            <a:ext cx="1688453" cy="1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83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595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677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4817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349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/>
              <a:t>2019-11-27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9069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81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hankook.dcollection.net/dcoll_hosting_2017/manual/ko/down_submit.pdf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hyperlink" Target="http://dcollection.hanyang.ac.kr/" TargetMode="External"/><Relationship Id="rId4" Type="http://schemas.openxmlformats.org/officeDocument/2006/relationships/diagramLayout" Target="../diagrams/layout1.xml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collection.hanyang.ac.kr/bbs/faq/faqList/ko" TargetMode="External"/><Relationship Id="rId7" Type="http://schemas.openxmlformats.org/officeDocument/2006/relationships/hyperlink" Target="http://information.hanyang.ac.k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lib.hanyang.ac.kr/" TargetMode="External"/><Relationship Id="rId5" Type="http://schemas.openxmlformats.org/officeDocument/2006/relationships/hyperlink" Target="http://dcollection.hanyang.ac.kr/" TargetMode="External"/><Relationship Id="rId4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577" y="753523"/>
            <a:ext cx="5867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300" dirty="0" smtClean="0">
                <a:solidFill>
                  <a:srgbClr val="004C86"/>
                </a:solidFill>
              </a:rPr>
              <a:t>2019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학년 </a:t>
            </a:r>
            <a:r>
              <a:rPr lang="en-US" altLang="ko-KR" sz="2800" b="1" spc="-300" dirty="0">
                <a:solidFill>
                  <a:srgbClr val="004C86"/>
                </a:solidFill>
              </a:rPr>
              <a:t>2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학기 학위논문 제출 안내</a:t>
            </a:r>
            <a:endParaRPr lang="ko-KR" altLang="en-US" sz="2800" b="1" spc="-300" dirty="0">
              <a:solidFill>
                <a:srgbClr val="004C86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60090" y="1855860"/>
            <a:ext cx="2341760" cy="254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pc="-150" dirty="0" smtClean="0">
                <a:solidFill>
                  <a:srgbClr val="004C86"/>
                </a:solidFill>
              </a:rPr>
              <a:t>제출 일정 및 장소</a:t>
            </a:r>
            <a:endParaRPr lang="ko-KR" altLang="en-US" b="1" spc="-150" dirty="0">
              <a:solidFill>
                <a:srgbClr val="004C8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0090" y="2172522"/>
            <a:ext cx="64087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출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일정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2019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년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12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월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월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)  ~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 각 </a:t>
            </a:r>
            <a:r>
              <a:rPr lang="ko-KR" altLang="en-US" sz="1400" b="1" dirty="0">
                <a:solidFill>
                  <a:srgbClr val="0070C0"/>
                </a:solidFill>
              </a:rPr>
              <a:t>대학원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마감일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일반대학원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12/30)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온라인제출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24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시간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가능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관리자 검증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17:00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인쇄본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접수시간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17:00 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제출장소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백남학술정보관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/ ERICA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학술정보관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44066" y="4040969"/>
            <a:ext cx="1134876" cy="1313396"/>
            <a:chOff x="233326" y="4758853"/>
            <a:chExt cx="1134876" cy="1313396"/>
          </a:xfrm>
        </p:grpSpPr>
        <p:sp>
          <p:nvSpPr>
            <p:cNvPr id="8" name="TextBox 7"/>
            <p:cNvSpPr txBox="1"/>
            <p:nvPr/>
          </p:nvSpPr>
          <p:spPr>
            <a:xfrm>
              <a:off x="233326" y="4758853"/>
              <a:ext cx="113487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학위논</a:t>
              </a:r>
              <a:r>
                <a:rPr lang="ko-KR" altLang="en-US" sz="1300" b="1" spc="-150" dirty="0">
                  <a:solidFill>
                    <a:srgbClr val="92D050"/>
                  </a:solidFill>
                </a:rPr>
                <a:t>문</a:t>
              </a:r>
              <a:r>
                <a:rPr lang="en-US" altLang="ko-KR" sz="1300" b="1" spc="-150" dirty="0" smtClean="0">
                  <a:solidFill>
                    <a:srgbClr val="92D050"/>
                  </a:solidFill>
                </a:rPr>
                <a:t> </a:t>
              </a: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제출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368202" y="4788470"/>
              <a:ext cx="0" cy="1283779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그룹 9"/>
          <p:cNvGrpSpPr/>
          <p:nvPr/>
        </p:nvGrpSpPr>
        <p:grpSpPr>
          <a:xfrm>
            <a:off x="50" y="5989379"/>
            <a:ext cx="1278892" cy="4220349"/>
            <a:chOff x="89310" y="4758853"/>
            <a:chExt cx="1278892" cy="2222653"/>
          </a:xfrm>
        </p:grpSpPr>
        <p:sp>
          <p:nvSpPr>
            <p:cNvPr id="11" name="TextBox 10"/>
            <p:cNvSpPr txBox="1"/>
            <p:nvPr/>
          </p:nvSpPr>
          <p:spPr>
            <a:xfrm>
              <a:off x="89310" y="4758853"/>
              <a:ext cx="1278892" cy="287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온라인제출</a:t>
              </a:r>
              <a:endParaRPr lang="en-US" altLang="ko-KR" sz="1300" b="1" spc="-150" dirty="0" smtClean="0">
                <a:solidFill>
                  <a:srgbClr val="92D050"/>
                </a:solidFill>
              </a:endParaRP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진행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1368202" y="4788470"/>
              <a:ext cx="0" cy="2193036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1325593" y="6059785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매뉴얼다운로드</a:t>
            </a:r>
            <a:endParaRPr lang="en-US" altLang="ko-KR" sz="1050" b="1" dirty="0" smtClean="0">
              <a:solidFill>
                <a:srgbClr val="FFC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① </a:t>
            </a:r>
            <a:r>
              <a:rPr lang="ko-KR" altLang="en-US" sz="1050" b="1" dirty="0">
                <a:solidFill>
                  <a:schemeClr val="bg1"/>
                </a:solidFill>
              </a:rPr>
              <a:t>제출사이트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로그인 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ID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는 학번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,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PW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</a:t>
            </a:r>
            <a:r>
              <a:rPr lang="en-US" altLang="ko-KR" sz="1050" b="1" dirty="0" err="1" smtClean="0">
                <a:solidFill>
                  <a:schemeClr val="bg1">
                    <a:lumMod val="75000"/>
                  </a:schemeClr>
                </a:solidFill>
              </a:rPr>
              <a:t>HY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-in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과 동일합니다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② </a:t>
            </a:r>
            <a:r>
              <a:rPr lang="ko-KR" altLang="en-US" sz="1050" b="1" dirty="0">
                <a:solidFill>
                  <a:schemeClr val="bg1"/>
                </a:solidFill>
              </a:rPr>
              <a:t>자료제출 메뉴 이동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</a:t>
            </a:r>
            <a:r>
              <a:rPr lang="en-US" altLang="ko-KR" sz="1050" b="1" dirty="0">
                <a:solidFill>
                  <a:schemeClr val="bg1"/>
                </a:solidFill>
              </a:rPr>
              <a:t>"</a:t>
            </a:r>
            <a:r>
              <a:rPr lang="ko-KR" altLang="en-US" sz="1050" b="1" dirty="0">
                <a:solidFill>
                  <a:schemeClr val="bg1"/>
                </a:solidFill>
              </a:rPr>
              <a:t>자료제출</a:t>
            </a:r>
            <a:r>
              <a:rPr lang="en-US" altLang="ko-KR" sz="1050" b="1" dirty="0">
                <a:solidFill>
                  <a:schemeClr val="bg1"/>
                </a:solidFill>
              </a:rPr>
              <a:t>" </a:t>
            </a:r>
            <a:r>
              <a:rPr lang="ko-KR" altLang="en-US" sz="1050" b="1" dirty="0">
                <a:solidFill>
                  <a:schemeClr val="bg1"/>
                </a:solidFill>
              </a:rPr>
              <a:t>선택 후 “학위논문 자료제출” 선택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③ 제출자 정보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제출자 연락처 확인 및 수정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④ 메타정보 입력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논문에 대한 서지정보 입력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⑤ 저작권 동의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원문서비스 제공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동의 선택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RISS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, 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NAVER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에서의 원문 서비스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동의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조건부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특허출원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등과 같은 사유로 원문서비스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시작일 지정가능</a:t>
            </a:r>
            <a:endParaRPr lang="ko-KR" altLang="en-US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 err="1" smtClean="0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</a:t>
            </a:r>
            <a:r>
              <a:rPr lang="ko-KR" altLang="en-US" sz="1050" b="1" dirty="0" err="1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단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학교의 정책상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도서관 건물 내에서 원문보기 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      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서비스가 제공됩니다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</a:rPr>
              <a:t>⑥ </a:t>
            </a:r>
            <a:r>
              <a:rPr lang="ko-KR" altLang="en-US" sz="1050" b="1" dirty="0">
                <a:solidFill>
                  <a:schemeClr val="bg1"/>
                </a:solidFill>
              </a:rPr>
              <a:t>원문 등록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원문파일 업로드 및 목차정보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입력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책갈피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65000"/>
                  </a:schemeClr>
                </a:solidFill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* 일반문서는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PDF(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텍스트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로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변환 후 업로드를 권장합니다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파일이 여러 개인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최대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5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개 가능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파일명은 ‘학번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_1,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_2,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_3’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과 같이 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      작성해주십시오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 2017123456_1, 2017123456_2 )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⑦ </a:t>
            </a:r>
            <a:r>
              <a:rPr lang="ko-KR" altLang="en-US" sz="1050" b="1" dirty="0">
                <a:solidFill>
                  <a:schemeClr val="bg1"/>
                </a:solidFill>
              </a:rPr>
              <a:t>제출확인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입력한 내용 확인 후 ‘최종제출’ 버튼 선택 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⑧ 제출내역 </a:t>
            </a:r>
            <a:r>
              <a:rPr lang="ko-KR" altLang="en-US" sz="1050" b="1" dirty="0">
                <a:solidFill>
                  <a:schemeClr val="bg1"/>
                </a:solidFill>
              </a:rPr>
              <a:t>조회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‘제출내역’에서 관리자 승인여부 확인 및 서류출력 </a:t>
            </a:r>
          </a:p>
        </p:txBody>
      </p:sp>
      <p:graphicFrame>
        <p:nvGraphicFramePr>
          <p:cNvPr id="23" name="다이어그램 22"/>
          <p:cNvGraphicFramePr/>
          <p:nvPr>
            <p:extLst>
              <p:ext uri="{D42A27DB-BD31-4B8C-83A1-F6EECF244321}">
                <p14:modId xmlns:p14="http://schemas.microsoft.com/office/powerpoint/2010/main" val="2684011032"/>
              </p:ext>
            </p:extLst>
          </p:nvPr>
        </p:nvGraphicFramePr>
        <p:xfrm>
          <a:off x="1479109" y="3591297"/>
          <a:ext cx="5505450" cy="2468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0" name="Picture 6" descr="C:\Users\Ahn\AppData\Local\Microsoft\Windows\Temporary Internet Files\Content.IE5\UVVK9UDD\MC900433851[1].p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355" y="598937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3092097" y="6337115"/>
            <a:ext cx="2520280" cy="26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>
                <a:solidFill>
                  <a:schemeClr val="bg1"/>
                </a:solidFill>
                <a:hlinkClick r:id="rId10"/>
              </a:rPr>
              <a:t>http://dcollection.hanyang.ac.kr</a:t>
            </a:r>
            <a:endParaRPr lang="ko-KR" altLang="en-US" sz="1050"/>
          </a:p>
        </p:txBody>
      </p:sp>
    </p:spTree>
    <p:extLst>
      <p:ext uri="{BB962C8B-B14F-4D97-AF65-F5344CB8AC3E}">
        <p14:creationId xmlns:p14="http://schemas.microsoft.com/office/powerpoint/2010/main" val="276826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47911" y="5794190"/>
            <a:ext cx="936104" cy="292388"/>
            <a:chOff x="432098" y="4736908"/>
            <a:chExt cx="936104" cy="292388"/>
          </a:xfrm>
        </p:grpSpPr>
        <p:sp>
          <p:nvSpPr>
            <p:cNvPr id="3" name="TextBox 2"/>
            <p:cNvSpPr txBox="1"/>
            <p:nvPr/>
          </p:nvSpPr>
          <p:spPr>
            <a:xfrm>
              <a:off x="432098" y="4736908"/>
              <a:ext cx="936104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관련문의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368202" y="4810415"/>
              <a:ext cx="0" cy="218881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직선 연결선 5"/>
          <p:cNvCxnSpPr/>
          <p:nvPr/>
        </p:nvCxnSpPr>
        <p:spPr>
          <a:xfrm>
            <a:off x="1278942" y="1316658"/>
            <a:ext cx="0" cy="4002831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44066" y="1287041"/>
            <a:ext cx="11348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기타</a:t>
            </a:r>
            <a:r>
              <a:rPr lang="en-US" altLang="ko-KR" sz="1300" b="1" spc="-150" dirty="0" smtClean="0">
                <a:solidFill>
                  <a:srgbClr val="92D050"/>
                </a:solidFill>
              </a:rPr>
              <a:t> </a:t>
            </a:r>
          </a:p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주의사</a:t>
            </a:r>
            <a:r>
              <a:rPr lang="ko-KR" altLang="en-US" sz="1300" b="1" spc="-150" dirty="0">
                <a:solidFill>
                  <a:srgbClr val="92D050"/>
                </a:solidFill>
              </a:rPr>
              <a:t>항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9609" y="1215033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원문파일의 내용 및 구성은 ‘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인쇄본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’과 동일해야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함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논문순서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표제지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제출서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목차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색인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결론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참고문헌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서론부터 페이지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이 되어야 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연구윤리서약서는 반드시 날인 또는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사인 포함되어야 함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②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표제지의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연도표시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반드시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학위수여년월을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표시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       예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)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2020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월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졸업자 →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2020</a:t>
            </a:r>
            <a:r>
              <a:rPr lang="ko-KR" altLang="en-US" sz="1050" b="1" dirty="0" smtClean="0">
                <a:solidFill>
                  <a:srgbClr val="FF0000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sz="1050" b="1" dirty="0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(O)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en-US" altLang="ko-KR" sz="1050" b="1" dirty="0" smtClean="0">
                <a:solidFill>
                  <a:srgbClr val="FFC000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2019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12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(X)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 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③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폰트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맑은고딕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굴림체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바탕체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돋움체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신명조 등 일반적인 폰트의 사용을 권장 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글꼴이 사용된 원문파일의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변환 시 에러가 발생할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글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꼴을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사용한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제출자가 직접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파일로 변환해서 업로드해주시기 바랍니다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④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그림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사진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도표 등은 본문에 삽입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⑤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논문명과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err="1" smtClean="0">
                <a:solidFill>
                  <a:schemeClr val="bg1"/>
                </a:solidFill>
                <a:latin typeface="+mn-ea"/>
              </a:rPr>
              <a:t>인쇄본의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err="1" smtClean="0">
                <a:solidFill>
                  <a:schemeClr val="bg1"/>
                </a:solidFill>
                <a:latin typeface="+mn-ea"/>
              </a:rPr>
              <a:t>책등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내용은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한글 입력을 권장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한자로 입력할 경우 검색 시 한글발음표기에 문제가 생길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 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유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개인사정에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따라 한자로 입력하셔도 됩니다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⑥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본인의 소속 대학원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학과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정보를 정확히 넣어 주세요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대학원 전자컴퓨터통신공학과를 공학대학원 전기전자컴퓨터공학과로 입력하는 사례 빈번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⑦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마감일에 임박하면 제출자가 많아 검증에 많은 시간이 소요되므로 여유롭게 제출 바랍니다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 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검증은 온라인 서비스 형식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책갈피 등 검토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평균 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1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일 소요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endParaRPr lang="en-US" altLang="ko-KR" sz="105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6074" y="9351937"/>
            <a:ext cx="54432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학위논문 제출 홈페이지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서울 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백남학술정보관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 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ERICA </a:t>
            </a:r>
            <a:r>
              <a:rPr lang="en-US" altLang="ko-KR" sz="900" b="1" dirty="0" err="1" smtClean="0">
                <a:solidFill>
                  <a:schemeClr val="bg1">
                    <a:lumMod val="75000"/>
                  </a:schemeClr>
                </a:solidFill>
              </a:rPr>
              <a:t>ERICA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4753" y="7966659"/>
            <a:ext cx="48285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Congratulations on </a:t>
            </a:r>
          </a:p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getting your degree!</a:t>
            </a:r>
            <a:endParaRPr lang="ko-KR" altLang="en-US" sz="4800" dirty="0">
              <a:solidFill>
                <a:schemeClr val="accent1">
                  <a:lumMod val="75000"/>
                </a:schemeClr>
              </a:solidFill>
              <a:latin typeface="CommercialScript B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69609" y="5682734"/>
            <a:ext cx="5443209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&gt;&gt;FAQ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가기 </a:t>
            </a:r>
            <a:r>
              <a:rPr lang="en-US" altLang="ko-KR" sz="1050" b="1" i="1" dirty="0">
                <a:solidFill>
                  <a:srgbClr val="FFC000"/>
                </a:solidFill>
              </a:rPr>
              <a:t>http://dcollection.hanyang.ac.kr/bbs/faq/faqList/ko</a:t>
            </a:r>
            <a:endParaRPr lang="en-US" altLang="ko-KR" sz="1050" b="1" dirty="0" smtClean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Ahn\AppData\Local\Microsoft\Windows\Temporary Internet Files\Content.IE5\BROHFKXY\MC900441523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94" y="5646788"/>
            <a:ext cx="505770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33202" y="9437662"/>
            <a:ext cx="2011264" cy="2518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>
                <a:solidFill>
                  <a:schemeClr val="bg1">
                    <a:lumMod val="75000"/>
                  </a:schemeClr>
                </a:solidFill>
                <a:hlinkClick r:id="rId5"/>
              </a:rPr>
              <a:t>http://dcollection.hanyang.ac.kr</a:t>
            </a:r>
            <a:endParaRPr lang="ko-KR" altLang="en-US" sz="900"/>
          </a:p>
        </p:txBody>
      </p:sp>
      <p:sp>
        <p:nvSpPr>
          <p:cNvPr id="14" name="직사각형 13"/>
          <p:cNvSpPr/>
          <p:nvPr/>
        </p:nvSpPr>
        <p:spPr>
          <a:xfrm>
            <a:off x="2064666" y="9720701"/>
            <a:ext cx="3335984" cy="30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6"/>
              </a:rPr>
              <a:t>http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  <a:hlinkClick r:id="rId6"/>
              </a:rPr>
              <a:t>://lib.hanyang.ac.kr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학습</a:t>
            </a:r>
            <a:r>
              <a:rPr lang="en-US" altLang="ko-KR" sz="900" b="1" dirty="0" smtClean="0">
                <a:solidFill>
                  <a:schemeClr val="tx2"/>
                </a:solidFill>
              </a:rPr>
              <a:t>/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연구 메뉴 학위논문 제출</a:t>
            </a:r>
            <a:endParaRPr lang="ko-KR" altLang="en-US" sz="900" b="1" dirty="0">
              <a:solidFill>
                <a:schemeClr val="tx2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255166" y="10058300"/>
            <a:ext cx="3649540" cy="248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7"/>
              </a:rPr>
              <a:t>http://information.hanyang.ac.kr</a:t>
            </a:r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>
                <a:solidFill>
                  <a:schemeClr val="tx2"/>
                </a:solidFill>
              </a:rPr>
              <a:t>학습</a:t>
            </a:r>
            <a:r>
              <a:rPr lang="en-US" altLang="ko-KR" sz="900" b="1" dirty="0">
                <a:solidFill>
                  <a:schemeClr val="tx2"/>
                </a:solidFill>
              </a:rPr>
              <a:t>/</a:t>
            </a:r>
            <a:r>
              <a:rPr lang="ko-KR" altLang="en-US" sz="900" b="1" dirty="0">
                <a:solidFill>
                  <a:schemeClr val="tx2"/>
                </a:solidFill>
              </a:rPr>
              <a:t>연구 메뉴 학위논문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제출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47387"/>
              </p:ext>
            </p:extLst>
          </p:nvPr>
        </p:nvGraphicFramePr>
        <p:xfrm>
          <a:off x="1484637" y="6297898"/>
          <a:ext cx="4996132" cy="17221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7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21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0466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문의 내용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담 당 부 서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전화번호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317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온라인제출 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>
                          <a:effectLst/>
                        </a:rPr>
                        <a:t>백남학술정보관 연구정보팀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서   울</a:t>
                      </a:r>
                      <a:r>
                        <a:rPr lang="en-US" altLang="ko-KR" sz="1000" u="none" strike="noStrike">
                          <a:effectLst/>
                        </a:rPr>
                        <a:t>) 02-2220-1363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5015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err="1">
                          <a:effectLst/>
                        </a:rPr>
                        <a:t>인쇄본제출</a:t>
                      </a:r>
                      <a:r>
                        <a:rPr lang="ko-KR" altLang="en-US" sz="1000" u="none" strike="noStrike" dirty="0">
                          <a:effectLst/>
                        </a:rPr>
                        <a:t> 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 dirty="0" err="1">
                          <a:effectLst/>
                        </a:rPr>
                        <a:t>백남학술정보관</a:t>
                      </a:r>
                      <a:r>
                        <a:rPr lang="ko-KR" altLang="en-US" sz="1000" u="none" strike="noStrike" dirty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학습지원팀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서   울</a:t>
                      </a:r>
                      <a:r>
                        <a:rPr lang="en-US" altLang="ko-KR" sz="1000" u="none" strike="noStrike" dirty="0">
                          <a:effectLst/>
                        </a:rPr>
                        <a:t>) 02-2220-1359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ERICA</a:t>
                      </a:r>
                      <a:r>
                        <a:rPr lang="ko-KR" altLang="en-US" sz="1000" u="none" strike="noStrike">
                          <a:effectLst/>
                        </a:rPr>
                        <a:t>학술정보관 학술정보팀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u="none" strike="noStrike" dirty="0">
                          <a:effectLst/>
                        </a:rPr>
                        <a:t>(ERICA) 031-400-4248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9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>
                          <a:effectLst/>
                        </a:rPr>
                        <a:t>제출 외 기타문의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소속 대학원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행정팀에</a:t>
                      </a:r>
                      <a:r>
                        <a:rPr lang="ko-KR" altLang="en-US" sz="1000" u="none" strike="noStrike" dirty="0">
                          <a:effectLst/>
                        </a:rPr>
                        <a:t> 문의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849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1656</TotalTime>
  <Words>623</Words>
  <Application>Microsoft Office PowerPoint</Application>
  <PresentationFormat>사용자 지정</PresentationFormat>
  <Paragraphs>80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CommercialScript BT</vt:lpstr>
      <vt:lpstr>맑은 고딕</vt:lpstr>
      <vt:lpstr>새굴림</vt:lpstr>
      <vt:lpstr>Arial</vt:lpstr>
      <vt:lpstr>Wingdings</vt:lpstr>
      <vt:lpstr>Office 테마</vt:lpstr>
      <vt:lpstr>1_Office 테마</vt:lpstr>
      <vt:lpstr>PowerPoint 프레젠테이션</vt:lpstr>
      <vt:lpstr>PowerPoint 프레젠테이션</vt:lpstr>
    </vt:vector>
  </TitlesOfParts>
  <Company>디자인경영센타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김민영</dc:creator>
  <cp:lastModifiedBy>Windows User</cp:lastModifiedBy>
  <cp:revision>75</cp:revision>
  <cp:lastPrinted>2018-11-29T00:38:33Z</cp:lastPrinted>
  <dcterms:created xsi:type="dcterms:W3CDTF">2012-11-06T06:09:10Z</dcterms:created>
  <dcterms:modified xsi:type="dcterms:W3CDTF">2019-11-27T06:52:22Z</dcterms:modified>
</cp:coreProperties>
</file>