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7" d="100"/>
          <a:sy n="107" d="100"/>
        </p:scale>
        <p:origin x="23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2017-02-22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/>
              <a:t>3.2(</a:t>
            </a:r>
            <a:r>
              <a:rPr lang="ko-KR" altLang="en-US" dirty="0"/>
              <a:t>목</a:t>
            </a:r>
            <a:r>
              <a:rPr lang="en-US" altLang="ko-KR" dirty="0"/>
              <a:t>)~5.15(</a:t>
            </a:r>
            <a:r>
              <a:rPr lang="ko-KR" altLang="en-US" dirty="0"/>
              <a:t>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6.23(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6.30(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3.2(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)~5.15(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3.11(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3.6(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)~6.20(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5.31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1658</TotalTime>
  <Words>279</Words>
  <Application>Microsoft Office PowerPoint</Application>
  <PresentationFormat>화면 슬라이드 쇼(4:3)</PresentationFormat>
  <Paragraphs>61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admin</cp:lastModifiedBy>
  <cp:revision>293</cp:revision>
  <cp:lastPrinted>2017-02-06T05:05:13Z</cp:lastPrinted>
  <dcterms:created xsi:type="dcterms:W3CDTF">2015-03-04T00:34:38Z</dcterms:created>
  <dcterms:modified xsi:type="dcterms:W3CDTF">2017-02-22T00:07:57Z</dcterms:modified>
</cp:coreProperties>
</file>